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678-E5DA-4FC3-8FF8-EAD74AB0B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44558"/>
            <a:ext cx="8915399" cy="219986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rgbClr val="002060"/>
                </a:solidFill>
              </a:rPr>
              <a:t>به نام خدا</a:t>
            </a:r>
            <a:br>
              <a:rPr lang="fa-IR" dirty="0">
                <a:solidFill>
                  <a:srgbClr val="002060"/>
                </a:solidFill>
              </a:rPr>
            </a:br>
            <a:br>
              <a:rPr lang="fa-IR" dirty="0">
                <a:solidFill>
                  <a:srgbClr val="002060"/>
                </a:solidFill>
              </a:rPr>
            </a:br>
            <a:r>
              <a:rPr lang="fa-IR" dirty="0">
                <a:solidFill>
                  <a:srgbClr val="002060"/>
                </a:solidFill>
              </a:rPr>
              <a:t>علوم تجربی ششم دبستان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FB50A-0D96-4C03-8F05-147C23CB3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074505"/>
            <a:ext cx="8915399" cy="2829158"/>
          </a:xfrm>
        </p:spPr>
        <p:txBody>
          <a:bodyPr>
            <a:noAutofit/>
          </a:bodyPr>
          <a:lstStyle/>
          <a:p>
            <a:r>
              <a:rPr lang="fa-IR" sz="4800" dirty="0">
                <a:solidFill>
                  <a:srgbClr val="002060"/>
                </a:solidFill>
              </a:rPr>
              <a:t>مبحث:سرگذشت دفترمن</a:t>
            </a:r>
          </a:p>
          <a:p>
            <a:r>
              <a:rPr lang="fa-IR" sz="4800" dirty="0">
                <a:solidFill>
                  <a:srgbClr val="002060"/>
                </a:solidFill>
              </a:rPr>
              <a:t>گردآورنده:مبینا فتحی</a:t>
            </a:r>
          </a:p>
        </p:txBody>
      </p:sp>
    </p:spTree>
    <p:extLst>
      <p:ext uri="{BB962C8B-B14F-4D97-AF65-F5344CB8AC3E}">
        <p14:creationId xmlns:p14="http://schemas.microsoft.com/office/powerpoint/2010/main" val="144087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382A-E90F-40E3-AFE0-A459640B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تغییرات فیزیکی که در تهیه ی کاغذ رخ می دهد :</a:t>
            </a:r>
            <a:br>
              <a:rPr lang="fa-IR" b="1" dirty="0"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2AE8-BF91-4EFB-A776-65766994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612" y="1409700"/>
            <a:ext cx="9017000" cy="40005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_قطع کردن درخت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_بریدن شاخ و برگ آن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_کندن پوست درخت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_خرد کردن تنه ی درختان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_ساییدن خرده های چوب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_نرم کردن خرده های چوب در آب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_تبدیل خمیر به ورقه های نازک تر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679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602B-AEDE-498C-B862-6EB7FE20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تغییرات شیمیایی که در تهیه ی کاغذ رخ می دهند :</a:t>
            </a:r>
            <a:b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</a:b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F00A-16E8-4A3F-BD93-84D5DA50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تبدیل خرده های چوب به خمیر در دیگ خمیرسازی که به وسیله ی مواد شیمیایی و پختن آن صورت می گیرد.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از بین بردن رنگ زرد چوب با کمک موادّ شیمیایی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0461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CDA4-5B24-4C5C-BA37-E5A95AFB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C00000"/>
                </a:solidFill>
              </a:rPr>
              <a:t>از بین بردن رنگ چوب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A9BB3-838D-4D8E-A5E1-2208A334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یکی از مراحل تبدیل درخت به کاغذ، از بین بردن رنگ زرد چوب است.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از آب اکسیژنه برای سفید کردن چوب و خمیر کاغذ استفاده می شود.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آب اکسیژنه خاصیت رنگبری دارد و می تواند رنگ برخی از مواد را تغییر دهد.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کلر و آب ژاول ( سفیدکننده ) نیز مانند آب اکسیژنه، رنگبر و سفید کننده است.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</a:t>
            </a:r>
            <a:r>
              <a:rPr lang="fa-IR" dirty="0">
                <a:sym typeface="Wingdings" panose="05000000000000000000" pitchFamily="2" charset="2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هشدار !	</a:t>
            </a:r>
            <a:r>
              <a:rPr lang="fa-IR" sz="1600" b="1" dirty="0">
                <a:cs typeface="B Nazanin" panose="00000400000000000000" pitchFamily="2" charset="-78"/>
              </a:rPr>
              <a:t>از تماس آب اکسیژنه با پوست خود بپرهیزید.</a:t>
            </a:r>
          </a:p>
          <a:p>
            <a:pPr algn="just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		آب اکسیژنه را در جای تاریک نگهداری کنید.</a:t>
            </a:r>
          </a:p>
          <a:p>
            <a:pPr algn="just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		هیچ گاه آب ژاول را در فضای بسته استفاده نکنید.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156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14AC-0E25-452A-8015-D2FF078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C00000"/>
                </a:solidFill>
              </a:rPr>
              <a:t>چه نوع کاغذی میخواهید؟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73A6A846-13A8-4EEA-94F2-AAEA0ABD1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410804"/>
            <a:ext cx="8915400" cy="32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EE4A-E8C6-46E4-BA25-2BA77BA1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بازیافت</a:t>
            </a:r>
            <a:r>
              <a:rPr lang="fa-I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B183-6E52-495A-B8AA-1E8BEA5D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برای تهیه ی 200 جلد کتاب یا دفتر 500 برگی (  100000 برگ کاغذ ) ، باید سه اصله درخت قطع شود.</a:t>
            </a:r>
          </a:p>
          <a:p>
            <a:pPr algn="just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یکی از راه های مناسب حفظ منایع طبیعی، بازیافت است.</a:t>
            </a:r>
          </a:p>
          <a:p>
            <a:pPr algn="just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به آماده سازی مواد، برای بهره برداری دوباره، بازیافت گفته می شود.</a:t>
            </a:r>
          </a:p>
          <a:p>
            <a:pPr algn="just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فلزات، شیشه، کاغذ و مقوا، مواد پلاستیکی و آب فاضلاب شهری و صنعتی از جمله مواد قابل بازیافت می باشند.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381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9C7B-379D-4553-9D12-E707332A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C00000"/>
                </a:solidFill>
              </a:rPr>
              <a:t>مراحل بازیافت کاغذ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EB8F-D21B-4CE4-852B-247F88157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1.جدا کردن کاغذ از زباله های دیگر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2.قرار دادن زباله های کاغذ در سطل مخصوص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3.جمع کردن زباله ها و حمل به کارخانه ی بازیافت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4.خرد کردن کاغذهای باطله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5.خیس کردن کاغذهای خرد شده در دیگ های بزرگ آب گرم و استفاده از مواد شیمیایی برای 	جداسازی ناخالصی ها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6.مخلوط کردن با خمیر تازه و جدید که مستقیماً از چوب درخت تهیه شده باشد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7.خشک کردن و تولید کاغذ جدید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94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D7AB-1B03-4A34-A159-79B8E74C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C00000"/>
                </a:solidFill>
              </a:rPr>
              <a:t>کاغذهایی که بازیافت نمی شوند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BDB8-9261-49D5-9AB9-7E32BDA2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کاغذهایی آغشته به مواد غذایی:زیرا از بین بردن آلودگی های سطح کاغذ هزینه های زیادی در بر دارد مانند:جعبه</a:t>
            </a:r>
            <a:r>
              <a:rPr lang="fa-IR" b="1" dirty="0">
                <a:cs typeface="B Nazanin" panose="00000400000000000000" pitchFamily="2" charset="-78"/>
              </a:rPr>
              <a:t> پیتزا</a:t>
            </a:r>
          </a:p>
          <a:p>
            <a:r>
              <a:rPr lang="fa-IR" b="1" dirty="0">
                <a:cs typeface="B Nazanin" panose="00000400000000000000" pitchFamily="2" charset="-78"/>
              </a:rPr>
              <a:t>کاغذهایی که استحکام کافی ندارند:این کاغذها چندین مرتبه بازیافت شده اند وبرای تبدیل مجدد به کاغذ استحکام کافی ندارند مانند شانه های تخم مرغ</a:t>
            </a:r>
          </a:p>
          <a:p>
            <a:r>
              <a:rPr lang="fa-IR" b="1" dirty="0">
                <a:cs typeface="B Nazanin" panose="00000400000000000000" pitchFamily="2" charset="-78"/>
              </a:rPr>
              <a:t>کاغذهای بهداشتی:به علت جلوگیری از انتقال بیماری و آلودگی بازیافت نمی شوند.</a:t>
            </a:r>
          </a:p>
          <a:p>
            <a:r>
              <a:rPr lang="fa-IR" b="1">
                <a:cs typeface="B Nazanin" panose="00000400000000000000" pitchFamily="2" charset="-78"/>
              </a:rPr>
              <a:t>کاغذهای رنگی:از بین بردن رنگ آنها هزینه زیادی دارد.</a:t>
            </a:r>
            <a:r>
              <a:rPr lang="fa-IR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57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A07F-C100-452D-A9DA-13CCA64A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6600" dirty="0">
                <a:solidFill>
                  <a:srgbClr val="C00000"/>
                </a:solidFill>
              </a:rPr>
              <a:t>سوال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48AF-39A2-4C0C-8250-5050EB1A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1)در گذشته نیاکان ما اطلاعات را به چه روشهایی ثبت می کردند؟</a:t>
            </a:r>
          </a:p>
          <a:p>
            <a:r>
              <a:rPr lang="fa-IR" dirty="0"/>
              <a:t>2)مواد به چند دسته تقسیم میشوند؟نام ببرید</a:t>
            </a:r>
          </a:p>
          <a:p>
            <a:r>
              <a:rPr lang="fa-IR" dirty="0"/>
              <a:t>3)مراحل تبدیل درخت به کاغذ را بنویسید.</a:t>
            </a:r>
          </a:p>
          <a:p>
            <a:r>
              <a:rPr lang="fa-IR" dirty="0"/>
              <a:t>4)تغییرات مواد به چند صورت هستند؟نام ببرید و هر یک را توضیح دهید.</a:t>
            </a:r>
          </a:p>
          <a:p>
            <a:r>
              <a:rPr lang="fa-IR" dirty="0"/>
              <a:t>5)مراحل بازیافت کاغذ را توضیح دهید. </a:t>
            </a:r>
          </a:p>
        </p:txBody>
      </p:sp>
    </p:spTree>
    <p:extLst>
      <p:ext uri="{BB962C8B-B14F-4D97-AF65-F5344CB8AC3E}">
        <p14:creationId xmlns:p14="http://schemas.microsoft.com/office/powerpoint/2010/main" val="168129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A050-49DB-4C6C-9A6A-1F542FB5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9600" b="1" dirty="0">
                <a:solidFill>
                  <a:srgbClr val="C00000"/>
                </a:solidFill>
                <a:cs typeface="B Nazanin" panose="00000400000000000000" pitchFamily="2" charset="-78"/>
              </a:rPr>
              <a:t> پایان </a:t>
            </a:r>
            <a:endParaRPr lang="fa-IR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C873-3E22-4616-890A-0C35EE3C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83433"/>
            <a:ext cx="8911687" cy="1280890"/>
          </a:xfrm>
        </p:spPr>
        <p:txBody>
          <a:bodyPr>
            <a:noAutofit/>
          </a:bodyPr>
          <a:lstStyle/>
          <a:p>
            <a:r>
              <a:rPr lang="fa-IR" sz="4000" dirty="0"/>
              <a:t>در گذشته نیاکان ما اطلاعات را به روش های زیر ثبت و نگهداری می کردند: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EB69D-6176-445D-9C77-8501BE27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/>
              <a:t>نقاشی روی دیوار</a:t>
            </a:r>
          </a:p>
          <a:p>
            <a:r>
              <a:rPr lang="fa-IR" sz="2800" dirty="0"/>
              <a:t>نوشته روی چوب</a:t>
            </a:r>
          </a:p>
          <a:p>
            <a:r>
              <a:rPr lang="fa-IR" sz="2800" dirty="0"/>
              <a:t>نوشته روی چرم</a:t>
            </a:r>
          </a:p>
          <a:p>
            <a:r>
              <a:rPr lang="fa-IR" sz="2800" dirty="0"/>
              <a:t>نوشته روی سنگ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34A52-FA37-4175-9207-0E5B7A4E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1224" t="18503" r="32194" b="19456"/>
          <a:stretch>
            <a:fillRect/>
          </a:stretch>
        </p:blipFill>
        <p:spPr bwMode="auto">
          <a:xfrm>
            <a:off x="2763034" y="2426409"/>
            <a:ext cx="4453692" cy="424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62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D1AA-A6B1-4657-BC20-95C6377E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مزایای ثبت و ذخیره ی اطلاعات به شیوه ی گذشتگان: 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474A-69EF-4AF0-B1BE-954E01D0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b="1" dirty="0">
                <a:cs typeface="B Nazanin" panose="00000400000000000000" pitchFamily="2" charset="-78"/>
              </a:rPr>
              <a:t>مواد طبیعی هستند و به راحتی یافت می شوند و در دسترس اند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264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1C39-DEA7-4A62-985B-1EC75106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b="1" dirty="0">
                <a:solidFill>
                  <a:srgbClr val="C00000"/>
                </a:solidFill>
                <a:cs typeface="B Nazanin" panose="00000400000000000000" pitchFamily="2" charset="-78"/>
              </a:rPr>
              <a:t>معایب ثبت اطلاعات به شیوه ی گذشتگان :</a:t>
            </a:r>
            <a:br>
              <a:rPr lang="fa-IR" sz="4400" b="1" dirty="0">
                <a:solidFill>
                  <a:srgbClr val="C00000"/>
                </a:solidFill>
                <a:cs typeface="B Nazanin" panose="00000400000000000000" pitchFamily="2" charset="-78"/>
              </a:rPr>
            </a:br>
            <a:endParaRPr lang="fa-IR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A981-371B-437F-A332-0BCFB4F5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b="1" dirty="0">
                <a:cs typeface="B Nazanin" panose="00000400000000000000" pitchFamily="2" charset="-78"/>
              </a:rPr>
              <a:t>نگهداری و حمل آنها سخت و استفاده از آنها مشکل است .</a:t>
            </a:r>
          </a:p>
          <a:p>
            <a:r>
              <a:rPr lang="fa-IR" sz="2800" b="1" dirty="0">
                <a:cs typeface="B Nazanin" panose="00000400000000000000" pitchFamily="2" charset="-78"/>
              </a:rPr>
              <a:t>کم بودن فضا برای ثبت کردن اطلاعات زیاد</a:t>
            </a:r>
          </a:p>
          <a:p>
            <a:r>
              <a:rPr lang="fa-IR" sz="2800" b="1" dirty="0">
                <a:cs typeface="B Nazanin" panose="00000400000000000000" pitchFamily="2" charset="-78"/>
              </a:rPr>
              <a:t>پوسیدن یا سوختن چوب ها و خرد شدن سنگ ها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124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12E8-D988-4B92-9D86-79921DE5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</a:rPr>
              <a:t>طبقه بندی مواد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05C6-7CE4-4F90-9F2E-950DEFCBC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70930"/>
            <a:ext cx="8915400" cy="3777622"/>
          </a:xfrm>
        </p:spPr>
        <p:txBody>
          <a:bodyPr/>
          <a:lstStyle/>
          <a:p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مواد طبیعی : </a:t>
            </a:r>
            <a:r>
              <a:rPr lang="fa-IR" sz="1600" b="1" dirty="0">
                <a:cs typeface="B Nazanin" panose="00000400000000000000" pitchFamily="2" charset="-78"/>
              </a:rPr>
              <a:t>موادی هستند که در طبیعت یافت می شوند و تقریباً به همان شکل مورد استفاده قرار می گیرند.</a:t>
            </a: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مواد مصنوعی : </a:t>
            </a:r>
            <a:r>
              <a:rPr lang="fa-IR" sz="1600" b="1" dirty="0">
                <a:cs typeface="B Nazanin" panose="00000400000000000000" pitchFamily="2" charset="-78"/>
              </a:rPr>
              <a:t>موادی هستند که انسان آن ها را از مادّه ی موجود در طبیعت می سازد. این مواد به شکلی که الان وجود دارند، در طبیعت یافت نمی شوند.</a:t>
            </a:r>
          </a:p>
          <a:p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7A7F5-1F4F-4D3F-95EB-65E6063DB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3" t="41797" r="11420" b="10742"/>
          <a:stretch/>
        </p:blipFill>
        <p:spPr>
          <a:xfrm>
            <a:off x="4276457" y="2798260"/>
            <a:ext cx="3639086" cy="1261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C38AF-8880-4B8F-AC31-CEE98FD9E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2" t="25391" r="10762" b="28125"/>
          <a:stretch/>
        </p:blipFill>
        <p:spPr>
          <a:xfrm>
            <a:off x="5602288" y="5442711"/>
            <a:ext cx="3814763" cy="129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C31F107C-953A-419D-8D35-192E0F115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8" y="1872682"/>
            <a:ext cx="2279919" cy="31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2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69A8-7CAF-4F5B-8D75-2AEF70B0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C00000"/>
                </a:solidFill>
              </a:rPr>
              <a:t>فکرکنید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5617-64E4-4156-BA3D-849BBA4D6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b="1" dirty="0">
                <a:cs typeface="B Nazanin" panose="00000400000000000000" pitchFamily="2" charset="-78"/>
              </a:rPr>
              <a:t>کدام یک از مواد زیر طبیعی نیست؟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1)آب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2)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شیشه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3) نفت خام</a:t>
            </a:r>
          </a:p>
          <a:p>
            <a:pPr algn="just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4)پنبه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215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6254-3957-4EDE-8D03-EF8F0D3A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کاغذ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D53E-15BD-4404-BFCD-24F25656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مادّه ی اصلی و خام مورد نیاز برای ساخت کاغذ، چوب است.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از میان اجزای تشکیل دهنده ی درخت، فقط ساقه و تنه ی محکم و شاخه های چوبی درختان تنومند برای تهیه ی کاغذ مناسب است.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کاغذ را می توان از نیشکر و پنبه نیز تهیه نمود.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8649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60E1-EA60-431E-A2AD-A5DACB20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C00000"/>
                </a:solidFill>
              </a:rPr>
              <a:t>مراحل تبدیل درخت به کاغذ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256F-4D2F-4C13-BFB5-43DCCF49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در شکل مراحل تبدیل درخت تا کاغذ نشان داده شده :</a:t>
            </a:r>
          </a:p>
          <a:p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645F1-1587-4DA3-BC16-2E741D473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18750" r="29649" b="9569"/>
          <a:stretch/>
        </p:blipFill>
        <p:spPr>
          <a:xfrm>
            <a:off x="1494583" y="1185416"/>
            <a:ext cx="5287217" cy="558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02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505A-7E88-4AB2-B451-DB2775FD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C00000"/>
                </a:solidFill>
              </a:rPr>
              <a:t>تغییرات مواد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D7B5-4718-43FB-8B8E-F09911E4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مواد مختلف یعنی عنصرها، ترکیب ها و مخلوط ها همیشه به یک صورت باقی نمی مانند و ممکن است تغییر کنند.</a:t>
            </a:r>
          </a:p>
          <a:p>
            <a:pPr lvl="0" algn="just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تغییر فیزیکی: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در بعضی تغییرات، جنس مادّه عوض نمی شود؛ یعنی، مادّه به مادّه ی دیگری تبدیل نمی شود. به این گونه تغییرات، تعییر فیزیکی می گویند. مانند : خرد کردن و قطع کردن </a:t>
            </a:r>
          </a:p>
          <a:p>
            <a:pPr lvl="0" algn="just">
              <a:lnSpc>
                <a:spcPct val="150000"/>
              </a:lnSpc>
            </a:pPr>
            <a:endParaRPr lang="fa-IR" sz="20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تغییر شیمیایی: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در گروهی دیگر از تغییرات، خواص مادّه به کلّی تغییر می کند و مادّه یا موادّ جدید، به وجود می آید؛ یعنی یک مادّه به مادّه ی دیگری تبدیل می شود. مانند : کپک زدن مواد  و زرد شدن برگ درختان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25142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1609</TotalTime>
  <Words>822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 Nazanin</vt:lpstr>
      <vt:lpstr>Century Gothic</vt:lpstr>
      <vt:lpstr>Tahoma</vt:lpstr>
      <vt:lpstr>Wingdings</vt:lpstr>
      <vt:lpstr>Wingdings 3</vt:lpstr>
      <vt:lpstr>Wisp</vt:lpstr>
      <vt:lpstr>به نام خدا  علوم تجربی ششم دبستان</vt:lpstr>
      <vt:lpstr>در گذشته نیاکان ما اطلاعات را به روش های زیر ثبت و نگهداری می کردند:</vt:lpstr>
      <vt:lpstr> مزایای ثبت و ذخیره ی اطلاعات به شیوه ی گذشتگان: </vt:lpstr>
      <vt:lpstr>معایب ثبت اطلاعات به شیوه ی گذشتگان : </vt:lpstr>
      <vt:lpstr>طبقه بندی مواد</vt:lpstr>
      <vt:lpstr>فکرکنید</vt:lpstr>
      <vt:lpstr>کاغذ</vt:lpstr>
      <vt:lpstr>مراحل تبدیل درخت به کاغذ</vt:lpstr>
      <vt:lpstr>تغییرات مواد</vt:lpstr>
      <vt:lpstr>تغییرات فیزیکی که در تهیه ی کاغذ رخ می دهد : </vt:lpstr>
      <vt:lpstr>تغییرات شیمیایی که در تهیه ی کاغذ رخ می دهند : </vt:lpstr>
      <vt:lpstr>از بین بردن رنگ چوب</vt:lpstr>
      <vt:lpstr>چه نوع کاغذی میخواهید؟</vt:lpstr>
      <vt:lpstr>بازیافت </vt:lpstr>
      <vt:lpstr>مراحل بازیافت کاغذ</vt:lpstr>
      <vt:lpstr>کاغذهایی که بازیافت نمی شوند</vt:lpstr>
      <vt:lpstr>سوال</vt:lpstr>
      <vt:lpstr> پایان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 علوم تجربی ششم دبستان</dc:title>
  <dc:creator>Rampey</dc:creator>
  <cp:lastModifiedBy>Rampey</cp:lastModifiedBy>
  <cp:revision>14</cp:revision>
  <dcterms:created xsi:type="dcterms:W3CDTF">2017-11-13T14:30:16Z</dcterms:created>
  <dcterms:modified xsi:type="dcterms:W3CDTF">2017-11-25T12:56:42Z</dcterms:modified>
</cp:coreProperties>
</file>